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13aa374ac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13aa374ac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13df403e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13df403e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13df403e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13df403e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13aa374ac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13aa374ac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13aa374a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13aa374a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13aa374a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13aa374a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147816ee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147816ee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13aa374ac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13aa374ac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13aa374ac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13aa374ac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13aa374ac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13aa374ac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13aa374ac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13aa374ac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13aa374ac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13aa374ac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13aa374ac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13aa374ac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14528c33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14528c33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14528c33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14528c33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813aa374ac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813aa374ac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14528c33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14528c33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14528c33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814528c33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13aa374ac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13aa374ac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landing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913" y="140550"/>
            <a:ext cx="6966170" cy="359802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089625" y="3731025"/>
            <a:ext cx="6966000" cy="98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Ben Swenson - John Anthony Person - Andy McDowell</a:t>
            </a:r>
            <a:endParaRPr b="1"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8244"/>
            <a:ext cx="9144001" cy="603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 rotWithShape="1">
          <a:blip r:embed="rId4">
            <a:alphaModFix/>
          </a:blip>
          <a:srcRect b="72550" l="404" r="51383" t="11640"/>
          <a:stretch/>
        </p:blipFill>
        <p:spPr>
          <a:xfrm>
            <a:off x="0" y="2287300"/>
            <a:ext cx="9144000" cy="168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5661" y="2287303"/>
            <a:ext cx="5158338" cy="260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663" y="152400"/>
            <a:ext cx="5136679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4"/>
          <p:cNvPicPr preferRelativeResize="0"/>
          <p:nvPr/>
        </p:nvPicPr>
        <p:blipFill rotWithShape="1">
          <a:blip r:embed="rId3">
            <a:alphaModFix/>
          </a:blip>
          <a:srcRect b="2789" l="2625" r="12943" t="0"/>
          <a:stretch/>
        </p:blipFill>
        <p:spPr>
          <a:xfrm>
            <a:off x="1391750" y="219813"/>
            <a:ext cx="1930650" cy="470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2925" y="1333100"/>
            <a:ext cx="3301875" cy="2477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512" y="362363"/>
            <a:ext cx="8236973" cy="441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</a:t>
            </a:r>
            <a:endParaRPr/>
          </a:p>
        </p:txBody>
      </p:sp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4841624" cy="311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5175" y="1471450"/>
            <a:ext cx="5178825" cy="336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512" y="362363"/>
            <a:ext cx="8236973" cy="441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</a:t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4841624" cy="311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5175" y="1471450"/>
            <a:ext cx="5178825" cy="33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9"/>
          <p:cNvSpPr/>
          <p:nvPr/>
        </p:nvSpPr>
        <p:spPr>
          <a:xfrm>
            <a:off x="4667475" y="2774925"/>
            <a:ext cx="4412100" cy="905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9916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3114775" y="1479875"/>
            <a:ext cx="5043000" cy="24420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4864225" y="1530250"/>
            <a:ext cx="14280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</a:t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1214775" y="1650775"/>
            <a:ext cx="1734000" cy="4509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</a:t>
            </a:r>
            <a:endParaRPr/>
          </a:p>
        </p:txBody>
      </p:sp>
      <p:cxnSp>
        <p:nvCxnSpPr>
          <p:cNvPr id="63" name="Google Shape;63;p14"/>
          <p:cNvCxnSpPr>
            <a:stCxn id="62" idx="3"/>
            <a:endCxn id="60" idx="1"/>
          </p:cNvCxnSpPr>
          <p:nvPr/>
        </p:nvCxnSpPr>
        <p:spPr>
          <a:xfrm flipH="1" rot="10800000">
            <a:off x="2948775" y="1837525"/>
            <a:ext cx="904500" cy="3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" name="Google Shape;64;p14"/>
          <p:cNvSpPr txBox="1"/>
          <p:nvPr/>
        </p:nvSpPr>
        <p:spPr>
          <a:xfrm>
            <a:off x="320775" y="278650"/>
            <a:ext cx="4666800" cy="8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200">
                <a:solidFill>
                  <a:schemeClr val="dk1"/>
                </a:solidFill>
              </a:rPr>
              <a:t>Purpose</a:t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3517500" y="2591500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Posts</a:t>
            </a:r>
            <a:endParaRPr/>
          </a:p>
        </p:txBody>
      </p:sp>
      <p:cxnSp>
        <p:nvCxnSpPr>
          <p:cNvPr id="66" name="Google Shape;66;p14"/>
          <p:cNvCxnSpPr>
            <a:stCxn id="62" idx="2"/>
            <a:endCxn id="65" idx="1"/>
          </p:cNvCxnSpPr>
          <p:nvPr/>
        </p:nvCxnSpPr>
        <p:spPr>
          <a:xfrm>
            <a:off x="2081775" y="2101675"/>
            <a:ext cx="1435800" cy="60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" name="Google Shape;67;p14"/>
          <p:cNvSpPr/>
          <p:nvPr/>
        </p:nvSpPr>
        <p:spPr>
          <a:xfrm>
            <a:off x="6026850" y="2045125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5328625" y="3149600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6517425" y="2587175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5253325" y="2458050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6517425" y="3270100"/>
            <a:ext cx="963600" cy="2274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/>
        </p:nvSpPr>
        <p:spPr>
          <a:xfrm>
            <a:off x="2031300" y="2260800"/>
            <a:ext cx="50814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Imago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9916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52344" l="62342" r="0" t="7809"/>
          <a:stretch/>
        </p:blipFill>
        <p:spPr>
          <a:xfrm>
            <a:off x="381012" y="35162"/>
            <a:ext cx="8381976" cy="50731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/>
          <p:nvPr/>
        </p:nvSpPr>
        <p:spPr>
          <a:xfrm>
            <a:off x="4269500" y="2993675"/>
            <a:ext cx="1235700" cy="673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52344" l="62342" r="0" t="7809"/>
          <a:stretch/>
        </p:blipFill>
        <p:spPr>
          <a:xfrm>
            <a:off x="381012" y="35162"/>
            <a:ext cx="8381976" cy="50731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/>
          <p:nvPr/>
        </p:nvSpPr>
        <p:spPr>
          <a:xfrm>
            <a:off x="3144375" y="3546200"/>
            <a:ext cx="3184500" cy="673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8351" y="0"/>
            <a:ext cx="19186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1"/>
          <p:cNvSpPr txBox="1"/>
          <p:nvPr/>
        </p:nvSpPr>
        <p:spPr>
          <a:xfrm>
            <a:off x="5057050" y="1032175"/>
            <a:ext cx="3848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Isn’t saved. Display name can be anything.</a:t>
            </a:r>
            <a:endParaRPr sz="1800"/>
          </a:p>
        </p:txBody>
      </p:sp>
      <p:sp>
        <p:nvSpPr>
          <p:cNvPr id="108" name="Google Shape;108;p21"/>
          <p:cNvSpPr txBox="1"/>
          <p:nvPr/>
        </p:nvSpPr>
        <p:spPr>
          <a:xfrm>
            <a:off x="162650" y="2243700"/>
            <a:ext cx="29757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Passwords aren’t check to be the same.</a:t>
            </a:r>
            <a:endParaRPr sz="1800"/>
          </a:p>
        </p:txBody>
      </p:sp>
      <p:sp>
        <p:nvSpPr>
          <p:cNvPr id="109" name="Google Shape;109;p21"/>
          <p:cNvSpPr txBox="1"/>
          <p:nvPr/>
        </p:nvSpPr>
        <p:spPr>
          <a:xfrm>
            <a:off x="5057050" y="3483875"/>
            <a:ext cx="30819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Checks if it has been clicked.</a:t>
            </a:r>
            <a:endParaRPr sz="1800"/>
          </a:p>
        </p:txBody>
      </p:sp>
      <p:sp>
        <p:nvSpPr>
          <p:cNvPr id="110" name="Google Shape;110;p21"/>
          <p:cNvSpPr txBox="1"/>
          <p:nvPr/>
        </p:nvSpPr>
        <p:spPr>
          <a:xfrm>
            <a:off x="514250" y="4065825"/>
            <a:ext cx="26241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Sent to nowhere and returns to the landing page</a:t>
            </a:r>
            <a:endParaRPr sz="1800"/>
          </a:p>
        </p:txBody>
      </p:sp>
      <p:sp>
        <p:nvSpPr>
          <p:cNvPr id="111" name="Google Shape;111;p21"/>
          <p:cNvSpPr txBox="1"/>
          <p:nvPr/>
        </p:nvSpPr>
        <p:spPr>
          <a:xfrm>
            <a:off x="162650" y="139725"/>
            <a:ext cx="29757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Formatted like an email.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